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2" r:id="rId28"/>
    <p:sldId id="282" r:id="rId29"/>
    <p:sldId id="293" r:id="rId30"/>
    <p:sldId id="294" r:id="rId31"/>
    <p:sldId id="295" r:id="rId32"/>
    <p:sldId id="296" r:id="rId33"/>
    <p:sldId id="297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20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9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38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38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39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6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NantayaKhaongam/interview_rails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52" y="2557463"/>
            <a:ext cx="8356895" cy="3498780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ลองเปิดเว็บว่าสามารถใช้งานได้รึไม่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2" y="2477950"/>
            <a:ext cx="8083826" cy="3697563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6" y="2504661"/>
            <a:ext cx="7235687" cy="3684104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5374"/>
            <a:ext cx="9601196" cy="2498035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“</a:t>
            </a:r>
            <a:r>
              <a:rPr lang="en-US" sz="2800" dirty="0" err="1"/>
              <a:t>NantayaKhaongam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“57160418@go.buu.ac.th”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65" y="3154017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9" y="2491409"/>
            <a:ext cx="7894641" cy="365734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ขั้นตอนการทำ </a:t>
            </a: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heroku</a:t>
            </a:r>
            <a:r>
              <a:rPr lang="en-US" dirty="0"/>
              <a:t> rails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2" y="2557463"/>
            <a:ext cx="7527235" cy="3317875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remote add origin </a:t>
            </a:r>
            <a:r>
              <a:rPr lang="en-US" sz="2800" dirty="0">
                <a:hlinkClick r:id="rId2"/>
              </a:rPr>
              <a:t>https://github.com/NantayaKhaongam/interview_rails.git</a:t>
            </a:r>
            <a:br>
              <a:rPr lang="en-US" sz="2800" dirty="0"/>
            </a:br>
            <a:r>
              <a:rPr lang="th-TH" sz="2800" dirty="0"/>
              <a:t>เป็นการตั้งชื่อให้กับ </a:t>
            </a:r>
            <a:r>
              <a:rPr lang="en-US" sz="2800" dirty="0"/>
              <a:t>origin </a:t>
            </a:r>
            <a:r>
              <a:rPr lang="th-TH" sz="2800" dirty="0"/>
              <a:t>เพื่อเรียกแทน </a:t>
            </a:r>
            <a:r>
              <a:rPr lang="en-US" sz="2800" dirty="0" err="1"/>
              <a:t>git</a:t>
            </a:r>
            <a:r>
              <a:rPr lang="en-US" sz="2800" dirty="0"/>
              <a:t> repository </a:t>
            </a:r>
            <a:r>
              <a:rPr lang="th-TH" sz="2800" dirty="0"/>
              <a:t>ของเรา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1" y="3379305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24" y="2690192"/>
            <a:ext cx="7666151" cy="3087756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56" y="3008243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897" y="715618"/>
            <a:ext cx="9601196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9" y="2438401"/>
            <a:ext cx="842838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96" y="2504662"/>
            <a:ext cx="7879407" cy="3472068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948" y="2491202"/>
            <a:ext cx="8256104" cy="36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C:/Users/Tonao/Desktop</a:t>
            </a:r>
            <a:br>
              <a:rPr lang="th-TH" sz="2800" dirty="0"/>
            </a:b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 </a:t>
            </a:r>
            <a:r>
              <a:rPr lang="en-US" sz="2800" dirty="0"/>
              <a:t>Desktop </a:t>
            </a:r>
            <a:r>
              <a:rPr lang="th-TH" sz="2800" dirty="0"/>
              <a:t>เพื่อที่จะให้ ไฟล์งานที่เราต้องการมาอยู่หน้า </a:t>
            </a:r>
            <a:r>
              <a:rPr lang="en-US" sz="2800" dirty="0"/>
              <a:t>desktop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6" y="3220278"/>
            <a:ext cx="5462788" cy="1322251"/>
          </a:xfrm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184" y="2584174"/>
            <a:ext cx="8545631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2517913"/>
            <a:ext cx="8216348" cy="37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2425149"/>
            <a:ext cx="8958470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2517913"/>
            <a:ext cx="8176591" cy="3458818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09" y="2517706"/>
            <a:ext cx="8120582" cy="3604798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99" y="2517706"/>
            <a:ext cx="8949001" cy="3631302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2" y="3074505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  </a:t>
            </a:r>
            <a:br>
              <a:rPr lang="en-US" sz="2800" dirty="0"/>
            </a:br>
            <a:r>
              <a:rPr lang="th-TH" sz="2800" dirty="0"/>
              <a:t>เป็นการสร้างแอพลิเคชั่น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46" y="3114260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เราก็ได้ไฟล์ </a:t>
            </a:r>
            <a:r>
              <a:rPr lang="en-US" sz="2800" dirty="0" err="1"/>
              <a:t>powerpoint</a:t>
            </a:r>
            <a:r>
              <a:rPr lang="en-US" sz="2800" dirty="0"/>
              <a:t> </a:t>
            </a:r>
            <a:r>
              <a:rPr lang="th-TH" sz="2800" dirty="0"/>
              <a:t>เข้ามาอยู่ในไฟล์ 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7470" b="101"/>
          <a:stretch/>
        </p:blipFill>
        <p:spPr>
          <a:xfrm>
            <a:off x="3392557" y="2518134"/>
            <a:ext cx="4558747" cy="3644127"/>
          </a:xfrm>
        </p:spPr>
      </p:pic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add –A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3445565"/>
            <a:ext cx="4709077" cy="994673"/>
          </a:xfrm>
        </p:spPr>
      </p:pic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commit -m "Finish presentation" </a:t>
            </a:r>
            <a:br>
              <a:rPr lang="en-US" sz="2800" dirty="0"/>
            </a:br>
            <a:r>
              <a:rPr lang="th-TH" sz="2800" dirty="0"/>
              <a:t>เป็นการยืนยันข้อมูลเข้าไปใน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87" y="3074504"/>
            <a:ext cx="7169426" cy="1895061"/>
          </a:xfrm>
        </p:spPr>
      </p:pic>
    </p:spTree>
    <p:extLst>
      <p:ext uri="{BB962C8B-B14F-4D97-AF65-F5344CB8AC3E}">
        <p14:creationId xmlns:p14="http://schemas.microsoft.com/office/powerpoint/2010/main" val="300136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master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checkout </a:t>
            </a:r>
            <a:r>
              <a:rPr lang="th-TH" sz="2800" dirty="0"/>
              <a:t>ออกจาก </a:t>
            </a:r>
            <a:r>
              <a:rPr lang="en-US" sz="2800" dirty="0"/>
              <a:t>presentation </a:t>
            </a:r>
            <a:r>
              <a:rPr lang="th-TH" sz="2800" dirty="0"/>
              <a:t>ไปยัง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3" y="3114261"/>
            <a:ext cx="5670274" cy="1490593"/>
          </a:xfrm>
        </p:spPr>
      </p:pic>
    </p:spTree>
    <p:extLst>
      <p:ext uri="{BB962C8B-B14F-4D97-AF65-F5344CB8AC3E}">
        <p14:creationId xmlns:p14="http://schemas.microsoft.com/office/powerpoint/2010/main" val="3590752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presentation </a:t>
            </a:r>
            <a:br>
              <a:rPr lang="en-US" sz="2800" dirty="0"/>
            </a:br>
            <a:r>
              <a:rPr lang="th-TH" sz="2800" dirty="0"/>
              <a:t>เป็นการรวมข้อมูลทั้งหมดเข้าไปใน </a:t>
            </a:r>
            <a:r>
              <a:rPr lang="en-US" sz="2800" dirty="0"/>
              <a:t>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0" y="2563813"/>
            <a:ext cx="7712764" cy="3492430"/>
          </a:xfr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49358"/>
            <a:ext cx="9664146" cy="176253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/>
              <a:t>kingsong</a:t>
            </a:r>
            <a:br>
              <a:rPr lang="en-US" sz="2800" dirty="0"/>
            </a:br>
            <a:r>
              <a:rPr lang="th-TH" sz="2800" dirty="0"/>
              <a:t>แล้วทำการ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3286540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164327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2464904"/>
            <a:ext cx="7964557" cy="3684105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447</TotalTime>
  <Words>350</Words>
  <Application>Microsoft Office PowerPoint</Application>
  <PresentationFormat>Widescreen</PresentationFormat>
  <Paragraphs>45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Cordia New</vt:lpstr>
      <vt:lpstr>Garamond</vt:lpstr>
      <vt:lpstr>Organic</vt:lpstr>
      <vt:lpstr> Rails framework </vt:lpstr>
      <vt:lpstr>ขั้นตอนการทำ Install git heroku rails </vt:lpstr>
      <vt:lpstr>Cd C:/Users/Tonao/Desktop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ทดสอบ ลองเปิดเว็บว่าสามารถใช้งานได้รึไม่</vt:lpstr>
      <vt:lpstr>ทำการสร้าง repository ใน  github</vt:lpstr>
      <vt:lpstr>git config –global user.name “NantayaKhaongam” เป็นตั้งค่า Username สำหรับ github git config –global user.email “57160418@go.buu.ac.th”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https://github.com/NantayaKhaongam/interview_rails.git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เป็นการ checkout ออกจาก presentation ไปยัง master</vt:lpstr>
      <vt:lpstr> git merge presentation  เป็นการรวมข้อมูลทั้งหมดเข้าไปใน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Tonao</cp:lastModifiedBy>
  <cp:revision>17</cp:revision>
  <dcterms:created xsi:type="dcterms:W3CDTF">2017-05-17T17:25:29Z</dcterms:created>
  <dcterms:modified xsi:type="dcterms:W3CDTF">2017-05-18T06:13:50Z</dcterms:modified>
</cp:coreProperties>
</file>